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2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64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66" r:id="rId30"/>
    <p:sldId id="265" r:id="rId31"/>
    <p:sldId id="267" r:id="rId32"/>
    <p:sldId id="261" r:id="rId33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C97"/>
    <a:srgbClr val="F27729"/>
    <a:srgbClr val="F67A3C"/>
    <a:srgbClr val="5DC1D0"/>
    <a:srgbClr val="FDC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>
      <p:cViewPr varScale="1">
        <p:scale>
          <a:sx n="72" d="100"/>
          <a:sy n="72" d="100"/>
        </p:scale>
        <p:origin x="66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FDEA18-16AA-447C-9E2F-DDF36E3B4F65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03/04/60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FC97E699-B71C-4050-9DF8-891366EC4608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DAEC444-603B-4F09-9A06-5917518DD901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noProof="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525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538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76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383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23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7138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3495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7903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2466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12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0370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8248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92300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0428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074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4689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374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1161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16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9242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729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58447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8928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33114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908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0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35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948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030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129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189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A7229-3629-4E20-BD7D-B39BD98E88A2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AD038F-DE51-4D9C-BDD6-A18DC224B4EC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7311E-6043-40A9-B64A-1FF686450D51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่วนหัว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9495D4-C09E-49C1-8E64-5C423A47EDB3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8" name="ตัวแทนท้ายกระดา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วันที่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032B32-822D-4177-92B2-86592F71E180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3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1B788-0F84-44E5-A8F7-9A19240A866E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2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9D978-DC18-455F-8EC6-566B15C944A8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BC1FA-EA51-4CEC-8C4C-3FFA7F5C0B13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A9398B-F0D6-42DC-A1DC-76C87A1EDE27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D7BF525-AC02-443C-A451-6BD05800A754}" type="datetime1">
              <a:rPr lang="th-TH" smtClean="0"/>
              <a:t>03/04/60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13333A4-2EF1-4B79-B68C-AB20E66B4822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sz="8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KMITL Residence</a:t>
            </a:r>
            <a:endParaRPr lang="th-TH" sz="8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n-US" sz="3200" dirty="0"/>
              <a:t>Group#8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(validation)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(validation)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(reservation success)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72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(reservation confirmed)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(reservation cancelled)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4"/>
          <p:cNvSpPr>
            <a:spLocks noGrp="1"/>
          </p:cNvSpPr>
          <p:nvPr>
            <p:ph idx="1"/>
          </p:nvPr>
        </p:nvSpPr>
        <p:spPr>
          <a:xfrm>
            <a:off x="838200" y="1194850"/>
            <a:ext cx="11162456" cy="5258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Room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Email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Service</a:t>
            </a: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924944"/>
            <a:ext cx="2960491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0" y="1988840"/>
            <a:ext cx="851653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6" y="1052736"/>
            <a:ext cx="678274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204864"/>
            <a:ext cx="850701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3" y="1268760"/>
            <a:ext cx="679227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33603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838200" y="1194850"/>
            <a:ext cx="11162456" cy="5258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Services</a:t>
            </a:r>
          </a:p>
          <a:p>
            <a:pPr lvl="2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APIs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Endpoint name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Request format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Response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</a:t>
            </a:r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194850"/>
            <a:ext cx="3724348" cy="5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340768"/>
            <a:ext cx="8526065" cy="224821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62" y="4077072"/>
            <a:ext cx="851653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1113986"/>
            <a:ext cx="8545118" cy="1638529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2924944"/>
            <a:ext cx="847843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78" y="980728"/>
            <a:ext cx="764964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41" y="1131228"/>
            <a:ext cx="8497486" cy="167663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7" y="2996952"/>
            <a:ext cx="8497486" cy="160042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0" y="4805346"/>
            <a:ext cx="851653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(Email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35" y="1412776"/>
            <a:ext cx="979273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85" y="1412776"/>
            <a:ext cx="10076630" cy="48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9" y="1844824"/>
            <a:ext cx="10803382" cy="37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1" y="2420888"/>
            <a:ext cx="1086857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9" y="1916832"/>
            <a:ext cx="1136948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51" y="-2029"/>
            <a:ext cx="7604449" cy="68580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2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7752184" y="1393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Features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"/>
            <a:ext cx="7461921" cy="6858000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191344" y="404664"/>
            <a:ext cx="3960440" cy="1384995"/>
          </a:xfrm>
          <a:prstGeom prst="rect">
            <a:avLst/>
          </a:prstGeom>
          <a:solidFill>
            <a:srgbClr val="FDC00F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Room Finding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Relax a sensational room in the best hotel of </a:t>
            </a:r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ladkrabang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district.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3359696" y="2737180"/>
            <a:ext cx="3960440" cy="1384995"/>
          </a:xfrm>
          <a:prstGeom prst="rect">
            <a:avLst/>
          </a:prstGeom>
          <a:solidFill>
            <a:srgbClr val="5DC1D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Hotel Booking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Easily book hotel rooms at the best real-time rates.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14670" y="4941168"/>
            <a:ext cx="3960440" cy="1384995"/>
          </a:xfrm>
          <a:prstGeom prst="rect">
            <a:avLst/>
          </a:prstGeom>
          <a:solidFill>
            <a:srgbClr val="F67A3C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News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source and distribution point for the latest news in KMITL Residence.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1750740" y="6472206"/>
            <a:ext cx="3960440" cy="307777"/>
          </a:xfrm>
          <a:prstGeom prst="rect">
            <a:avLst/>
          </a:prstGeom>
          <a:solidFill>
            <a:srgbClr val="F67A3C"/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02" y="0"/>
            <a:ext cx="7096125" cy="6858000"/>
          </a:xfrm>
          <a:prstGeom prst="rect">
            <a:avLst/>
          </a:prstGeom>
        </p:spPr>
      </p:pic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Room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678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61" y="-19264"/>
            <a:ext cx="7248639" cy="6877264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55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15480" y="3501008"/>
            <a:ext cx="9601200" cy="1838519"/>
          </a:xfrm>
        </p:spPr>
        <p:txBody>
          <a:bodyPr rtlCol="0"/>
          <a:lstStyle/>
          <a:p>
            <a:pPr algn="ctr" rtl="0"/>
            <a:r>
              <a:rPr lang="en-US" dirty="0"/>
              <a:t>Q&amp;A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Features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0" y="5950"/>
            <a:ext cx="6858000" cy="6858000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5447928" y="452726"/>
            <a:ext cx="3960440" cy="1384995"/>
          </a:xfrm>
          <a:prstGeom prst="rect">
            <a:avLst/>
          </a:prstGeom>
          <a:solidFill>
            <a:srgbClr val="5DC1D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Online Payment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 online payment processing services through credit card and internet banking.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5417434" y="2636912"/>
            <a:ext cx="3545632" cy="1384995"/>
          </a:xfrm>
          <a:prstGeom prst="rect">
            <a:avLst/>
          </a:prstGeom>
          <a:solidFill>
            <a:srgbClr val="F27729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Guest Review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feedback with review express of KMITL Residence.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5655332" y="4941168"/>
            <a:ext cx="3545632" cy="1384995"/>
          </a:xfrm>
          <a:prstGeom prst="rect">
            <a:avLst/>
          </a:prstGeom>
          <a:solidFill>
            <a:srgbClr val="696C97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Summary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Analyze summary transactional data by our staffs.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5447928" y="6417851"/>
            <a:ext cx="3545632" cy="307777"/>
          </a:xfrm>
          <a:prstGeom prst="rect">
            <a:avLst/>
          </a:prstGeom>
          <a:solidFill>
            <a:srgbClr val="696C97"/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89986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908720"/>
            <a:ext cx="9144000" cy="5715000"/>
          </a:xfrm>
          <a:prstGeom prst="rect">
            <a:avLst/>
          </a:prstGeom>
        </p:spPr>
      </p:pic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0" y="0"/>
            <a:ext cx="121920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(Home)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51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(check availability)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05273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(choose room type)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(personal information)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UI: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(payment information)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273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ภาพร่างเมือง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69_TF03031010_TF03031010" id="{89FEC361-2F21-4DEE-8EB5-A4A5E997B889}" vid="{F5CA96AE-3409-4334-BD71-11456DABA823}"/>
    </a:ext>
  </a:extLst>
</a:theme>
</file>

<file path=ppt/theme/theme2.xml><?xml version="1.0" encoding="utf-8"?>
<a:theme xmlns:a="http://schemas.openxmlformats.org/drawingml/2006/main" name="ธีมของ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พื้นหลังงานนำเสนอภาพร่างย่านธุรกิจในเมือง(จอกว้าง)</Template>
  <TotalTime>280</TotalTime>
  <Words>337</Words>
  <Application>Microsoft Office PowerPoint</Application>
  <PresentationFormat>แบบจอกว้าง</PresentationFormat>
  <Paragraphs>92</Paragraphs>
  <Slides>32</Slides>
  <Notes>32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38" baseType="lpstr">
      <vt:lpstr>Arial</vt:lpstr>
      <vt:lpstr>Century Schoolbook</vt:lpstr>
      <vt:lpstr>DilleniaUPC</vt:lpstr>
      <vt:lpstr>Leelawadee</vt:lpstr>
      <vt:lpstr>TH Sarabun New</vt:lpstr>
      <vt:lpstr>ภาพร่างเมือง 16X9</vt:lpstr>
      <vt:lpstr>KMITL Residence</vt:lpstr>
      <vt:lpstr>Agenda</vt:lpstr>
      <vt:lpstr>1. Features</vt:lpstr>
      <vt:lpstr>1. Features</vt:lpstr>
      <vt:lpstr>งานนำเสนอ PowerPoint</vt:lpstr>
      <vt:lpstr>2. UI: Reservation (check availability)</vt:lpstr>
      <vt:lpstr>2. UI: Reservation (choose room type)</vt:lpstr>
      <vt:lpstr>2. UI: Reservation (personal information)</vt:lpstr>
      <vt:lpstr>2. UI: Reservation (payment information)</vt:lpstr>
      <vt:lpstr>2. UI: Reservation (validation)</vt:lpstr>
      <vt:lpstr>2. UI: Reservation (validation)</vt:lpstr>
      <vt:lpstr>2. UI: Reservation (reservation success)</vt:lpstr>
      <vt:lpstr>2. UI: Reservation (reservation confirmed)</vt:lpstr>
      <vt:lpstr>2. UI: Reservation (reservation cancelled)</vt:lpstr>
      <vt:lpstr>3. Services</vt:lpstr>
      <vt:lpstr>3. Services (Room Service)</vt:lpstr>
      <vt:lpstr>3. Services (Room Service)</vt:lpstr>
      <vt:lpstr>3. Services (Room Service)</vt:lpstr>
      <vt:lpstr>3. Services (Room Service)</vt:lpstr>
      <vt:lpstr>3. Services (Room Service)</vt:lpstr>
      <vt:lpstr>3. Services (Reservation Service)</vt:lpstr>
      <vt:lpstr>3. Services (Reservation Service)</vt:lpstr>
      <vt:lpstr>3. Services (Reservation Service)</vt:lpstr>
      <vt:lpstr>3. Services (Email Service)</vt:lpstr>
      <vt:lpstr>3. Services (User Service)</vt:lpstr>
      <vt:lpstr>3. Services (User Service)</vt:lpstr>
      <vt:lpstr>3. Services (User Service)</vt:lpstr>
      <vt:lpstr>3. Services (User Service)</vt:lpstr>
      <vt:lpstr>4. Database</vt:lpstr>
      <vt:lpstr>4. Database</vt:lpstr>
      <vt:lpstr>4. Database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KMITL Residence</dc:title>
  <dc:creator>TytleSignals</dc:creator>
  <cp:lastModifiedBy>TytleSignals</cp:lastModifiedBy>
  <cp:revision>106</cp:revision>
  <dcterms:created xsi:type="dcterms:W3CDTF">2017-04-03T14:13:37Z</dcterms:created>
  <dcterms:modified xsi:type="dcterms:W3CDTF">2017-04-03T18:53:46Z</dcterms:modified>
</cp:coreProperties>
</file>